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13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FAC88-99F8-4692-A1B9-0E7383D46C51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3343A-0500-4FFA-ABA7-8B8ED5DC4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0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FAC88-99F8-4692-A1B9-0E7383D46C51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3343A-0500-4FFA-ABA7-8B8ED5DC4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626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FAC88-99F8-4692-A1B9-0E7383D46C51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3343A-0500-4FFA-ABA7-8B8ED5DC4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47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FAC88-99F8-4692-A1B9-0E7383D46C51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3343A-0500-4FFA-ABA7-8B8ED5DC4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300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FAC88-99F8-4692-A1B9-0E7383D46C51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3343A-0500-4FFA-ABA7-8B8ED5DC4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805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FAC88-99F8-4692-A1B9-0E7383D46C51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3343A-0500-4FFA-ABA7-8B8ED5DC4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137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FAC88-99F8-4692-A1B9-0E7383D46C51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3343A-0500-4FFA-ABA7-8B8ED5DC4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421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FAC88-99F8-4692-A1B9-0E7383D46C51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3343A-0500-4FFA-ABA7-8B8ED5DC4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208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FAC88-99F8-4692-A1B9-0E7383D46C51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3343A-0500-4FFA-ABA7-8B8ED5DC4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730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FAC88-99F8-4692-A1B9-0E7383D46C51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3343A-0500-4FFA-ABA7-8B8ED5DC4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363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FAC88-99F8-4692-A1B9-0E7383D46C51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3343A-0500-4FFA-ABA7-8B8ED5DC4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828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FAC88-99F8-4692-A1B9-0E7383D46C51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3343A-0500-4FFA-ABA7-8B8ED5DC4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714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395140"/>
            <a:ext cx="7886700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963917"/>
            <a:ext cx="7886700" cy="3213046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582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Foad</dc:creator>
  <cp:lastModifiedBy>Foad</cp:lastModifiedBy>
  <cp:revision>3</cp:revision>
  <dcterms:created xsi:type="dcterms:W3CDTF">2023-05-06T06:37:55Z</dcterms:created>
  <dcterms:modified xsi:type="dcterms:W3CDTF">2023-05-15T08:29:41Z</dcterms:modified>
</cp:coreProperties>
</file>