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2404050"/>
  <p:notesSz cx="9601200" cy="73152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285750" indent="17145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573088" indent="3413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860425" indent="511175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147763" indent="68103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94">
          <p15:clr>
            <a:srgbClr val="A4A3A4"/>
          </p15:clr>
        </p15:guide>
        <p15:guide id="2" orient="horz" pos="1910">
          <p15:clr>
            <a:srgbClr val="A4A3A4"/>
          </p15:clr>
        </p15:guide>
        <p15:guide id="3" orient="horz" pos="4786">
          <p15:clr>
            <a:srgbClr val="A4A3A4"/>
          </p15:clr>
        </p15:guide>
        <p15:guide id="4" orient="horz" pos="15639">
          <p15:clr>
            <a:srgbClr val="A4A3A4"/>
          </p15:clr>
        </p15:guide>
        <p15:guide id="5" orient="horz" pos="3774">
          <p15:clr>
            <a:srgbClr val="A4A3A4"/>
          </p15:clr>
        </p15:guide>
        <p15:guide id="6" orient="horz" pos="19893">
          <p15:clr>
            <a:srgbClr val="A4A3A4"/>
          </p15:clr>
        </p15:guide>
        <p15:guide id="7" pos="15630">
          <p15:clr>
            <a:srgbClr val="A4A3A4"/>
          </p15:clr>
        </p15:guide>
        <p15:guide id="8" pos="10716">
          <p15:clr>
            <a:srgbClr val="A4A3A4"/>
          </p15:clr>
        </p15:guide>
        <p15:guide id="9" pos="226">
          <p15:clr>
            <a:srgbClr val="A4A3A4"/>
          </p15:clr>
        </p15:guide>
        <p15:guide id="10" pos="5139">
          <p15:clr>
            <a:srgbClr val="A4A3A4"/>
          </p15:clr>
        </p15:guide>
        <p15:guide id="11" pos="5487">
          <p15:clr>
            <a:srgbClr val="A4A3A4"/>
          </p15:clr>
        </p15:guide>
        <p15:guide id="12" pos="10400">
          <p15:clr>
            <a:srgbClr val="A4A3A4"/>
          </p15:clr>
        </p15:guide>
        <p15:guide id="13" pos="5643">
          <p15:clr>
            <a:srgbClr val="A4A3A4"/>
          </p15:clr>
        </p15:guide>
        <p15:guide id="14" pos="102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55FF"/>
    <a:srgbClr val="CC6633"/>
    <a:srgbClr val="339966"/>
    <a:srgbClr val="C9E7A7"/>
    <a:srgbClr val="660033"/>
    <a:srgbClr val="FF3300"/>
    <a:srgbClr val="6699FF"/>
    <a:srgbClr val="999999"/>
    <a:srgbClr val="B4F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2886" y="24"/>
      </p:cViewPr>
      <p:guideLst>
        <p:guide orient="horz" pos="20094"/>
        <p:guide orient="horz" pos="1910"/>
        <p:guide orient="horz" pos="4786"/>
        <p:guide orient="horz" pos="15639"/>
        <p:guide orient="horz" pos="3774"/>
        <p:guide orient="horz" pos="19893"/>
        <p:guide pos="15630"/>
        <p:guide pos="10716"/>
        <p:guide pos="226"/>
        <p:guide pos="5139"/>
        <p:guide pos="5487"/>
        <p:guide pos="10400"/>
        <p:guide pos="5643"/>
        <p:guide pos="10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712" cy="365687"/>
          </a:xfrm>
          <a:prstGeom prst="rect">
            <a:avLst/>
          </a:prstGeom>
        </p:spPr>
        <p:txBody>
          <a:bodyPr vert="horz" lIns="19528" tIns="9764" rIns="19528" bIns="9764" rtlCol="0"/>
          <a:lstStyle>
            <a:lvl1pPr algn="l" eaLnBrk="0" hangingPunct="0">
              <a:defRPr sz="3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563" y="0"/>
            <a:ext cx="4160328" cy="365687"/>
          </a:xfrm>
          <a:prstGeom prst="rect">
            <a:avLst/>
          </a:prstGeom>
        </p:spPr>
        <p:txBody>
          <a:bodyPr vert="horz" lIns="19528" tIns="9764" rIns="19528" bIns="9764" rtlCol="0"/>
          <a:lstStyle>
            <a:lvl1pPr algn="r" eaLnBrk="0" hangingPunct="0">
              <a:defRPr sz="3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116EB29C-2583-4658-B425-3101D0851498}" type="datetimeFigureOut">
              <a:rPr lang="en-US"/>
              <a:pPr>
                <a:defRPr/>
              </a:pPr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5388" y="549275"/>
            <a:ext cx="2132012" cy="274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528" tIns="9764" rIns="19528" bIns="976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313" y="3474757"/>
            <a:ext cx="7680960" cy="3291767"/>
          </a:xfrm>
          <a:prstGeom prst="rect">
            <a:avLst/>
          </a:prstGeom>
        </p:spPr>
        <p:txBody>
          <a:bodyPr vert="horz" lIns="19528" tIns="9764" rIns="19528" bIns="976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047"/>
            <a:ext cx="4160712" cy="365980"/>
          </a:xfrm>
          <a:prstGeom prst="rect">
            <a:avLst/>
          </a:prstGeom>
        </p:spPr>
        <p:txBody>
          <a:bodyPr vert="horz" lIns="19528" tIns="9764" rIns="19528" bIns="9764" rtlCol="0" anchor="b"/>
          <a:lstStyle>
            <a:lvl1pPr algn="l" eaLnBrk="0" hangingPunct="0">
              <a:defRPr sz="3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563" y="6948047"/>
            <a:ext cx="4160328" cy="365980"/>
          </a:xfrm>
          <a:prstGeom prst="rect">
            <a:avLst/>
          </a:prstGeom>
        </p:spPr>
        <p:txBody>
          <a:bodyPr vert="horz" wrap="square" lIns="19528" tIns="9764" rIns="19528" bIns="97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300">
                <a:latin typeface="Times" panose="02020503050405090304" pitchFamily="18" charset="0"/>
                <a:cs typeface="Arial" panose="020B0604020202090204" pitchFamily="34" charset="0"/>
              </a:defRPr>
            </a:lvl1pPr>
          </a:lstStyle>
          <a:p>
            <a:pPr>
              <a:defRPr/>
            </a:pPr>
            <a:fld id="{E0081D44-2FA0-46C8-A5FA-4D2D6EA0D3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11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57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0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7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58665" indent="-61025">
              <a:spcBef>
                <a:spcPct val="30000"/>
              </a:spcBef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44100" indent="-48820">
              <a:spcBef>
                <a:spcPct val="30000"/>
              </a:spcBef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41740" indent="-48820">
              <a:spcBef>
                <a:spcPct val="30000"/>
              </a:spcBef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39380" indent="-48820">
              <a:spcBef>
                <a:spcPct val="30000"/>
              </a:spcBef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37020" indent="-48820" eaLnBrk="0" fontAlgn="base" hangingPunct="0">
              <a:spcBef>
                <a:spcPct val="30000"/>
              </a:spcBef>
              <a:spcAft>
                <a:spcPct val="0"/>
              </a:spcAft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34661" indent="-48820" eaLnBrk="0" fontAlgn="base" hangingPunct="0">
              <a:spcBef>
                <a:spcPct val="30000"/>
              </a:spcBef>
              <a:spcAft>
                <a:spcPct val="0"/>
              </a:spcAft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732301" indent="-48820" eaLnBrk="0" fontAlgn="base" hangingPunct="0">
              <a:spcBef>
                <a:spcPct val="30000"/>
              </a:spcBef>
              <a:spcAft>
                <a:spcPct val="0"/>
              </a:spcAft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29941" indent="-48820" eaLnBrk="0" fontAlgn="base" hangingPunct="0">
              <a:spcBef>
                <a:spcPct val="30000"/>
              </a:spcBef>
              <a:spcAft>
                <a:spcPct val="0"/>
              </a:spcAft>
              <a:defRPr sz="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D178B3-6AAD-4BA4-9741-2C9B0A924217}" type="slidenum">
              <a:rPr lang="ar-SA" sz="300">
                <a:latin typeface="Times" panose="020206030504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sz="3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05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035" y="9402223"/>
            <a:ext cx="18186257" cy="64883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295" y="17151707"/>
            <a:ext cx="14977737" cy="7734470"/>
          </a:xfrm>
        </p:spPr>
        <p:txBody>
          <a:bodyPr/>
          <a:lstStyle>
            <a:lvl1pPr marL="0" indent="0" algn="ctr">
              <a:buNone/>
              <a:defRPr/>
            </a:lvl1pPr>
            <a:lvl2pPr marL="286984" indent="0" algn="ctr">
              <a:buNone/>
              <a:defRPr/>
            </a:lvl2pPr>
            <a:lvl3pPr marL="573969" indent="0" algn="ctr">
              <a:buNone/>
              <a:defRPr/>
            </a:lvl3pPr>
            <a:lvl4pPr marL="860953" indent="0" algn="ctr">
              <a:buNone/>
              <a:defRPr/>
            </a:lvl4pPr>
            <a:lvl5pPr marL="1147938" indent="0" algn="ctr">
              <a:buNone/>
              <a:defRPr/>
            </a:lvl5pPr>
            <a:lvl6pPr marL="1434922" indent="0" algn="ctr">
              <a:buNone/>
              <a:defRPr/>
            </a:lvl6pPr>
            <a:lvl7pPr marL="1721907" indent="0" algn="ctr">
              <a:buNone/>
              <a:defRPr/>
            </a:lvl7pPr>
            <a:lvl8pPr marL="2008891" indent="0" algn="ctr">
              <a:buNone/>
              <a:defRPr/>
            </a:lvl8pPr>
            <a:lvl9pPr marL="22958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4839-5EB3-4077-B7D5-27FFE8A930ED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29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3FA42-D719-46EE-8EF9-DDB086211725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46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44727" y="2689924"/>
            <a:ext cx="4546564" cy="242143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035" y="2689924"/>
            <a:ext cx="13565400" cy="242143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0FF2F-FD09-4AE5-AE54-129F3E327215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562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E9A6-4BBE-4023-A9DA-7A133B38C68B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874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1" y="19450027"/>
            <a:ext cx="18187031" cy="6010417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1" y="12829061"/>
            <a:ext cx="18187031" cy="6620966"/>
          </a:xfrm>
        </p:spPr>
        <p:txBody>
          <a:bodyPr anchor="b"/>
          <a:lstStyle>
            <a:lvl1pPr marL="0" indent="0">
              <a:buNone/>
              <a:defRPr sz="1300"/>
            </a:lvl1pPr>
            <a:lvl2pPr marL="286984" indent="0">
              <a:buNone/>
              <a:defRPr sz="1100"/>
            </a:lvl2pPr>
            <a:lvl3pPr marL="573969" indent="0">
              <a:buNone/>
              <a:defRPr sz="1000"/>
            </a:lvl3pPr>
            <a:lvl4pPr marL="860953" indent="0">
              <a:buNone/>
              <a:defRPr sz="900"/>
            </a:lvl4pPr>
            <a:lvl5pPr marL="1147938" indent="0">
              <a:buNone/>
              <a:defRPr sz="900"/>
            </a:lvl5pPr>
            <a:lvl6pPr marL="1434922" indent="0">
              <a:buNone/>
              <a:defRPr sz="900"/>
            </a:lvl6pPr>
            <a:lvl7pPr marL="1721907" indent="0">
              <a:buNone/>
              <a:defRPr sz="900"/>
            </a:lvl7pPr>
            <a:lvl8pPr marL="2008891" indent="0">
              <a:buNone/>
              <a:defRPr sz="900"/>
            </a:lvl8pPr>
            <a:lvl9pPr marL="22958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7A473-C446-40D5-8CD1-4C0DFF6DB734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2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034" y="8742879"/>
            <a:ext cx="9055982" cy="181613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35310" y="8742879"/>
            <a:ext cx="9055982" cy="181613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42C51-8F91-4BAC-A194-E55A6B00BC9F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8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8" y="1212343"/>
            <a:ext cx="19257311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07" y="6774856"/>
            <a:ext cx="9453758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6984" indent="0">
              <a:buNone/>
              <a:defRPr sz="1300" b="1"/>
            </a:lvl2pPr>
            <a:lvl3pPr marL="573969" indent="0">
              <a:buNone/>
              <a:defRPr sz="1100" b="1"/>
            </a:lvl3pPr>
            <a:lvl4pPr marL="860953" indent="0">
              <a:buNone/>
              <a:defRPr sz="1000" b="1"/>
            </a:lvl4pPr>
            <a:lvl5pPr marL="1147938" indent="0">
              <a:buNone/>
              <a:defRPr sz="1000" b="1"/>
            </a:lvl5pPr>
            <a:lvl6pPr marL="1434922" indent="0">
              <a:buNone/>
              <a:defRPr sz="1000" b="1"/>
            </a:lvl6pPr>
            <a:lvl7pPr marL="1721907" indent="0">
              <a:buNone/>
              <a:defRPr sz="1000" b="1"/>
            </a:lvl7pPr>
            <a:lvl8pPr marL="2008891" indent="0">
              <a:buNone/>
              <a:defRPr sz="1000" b="1"/>
            </a:lvl8pPr>
            <a:lvl9pPr marL="2295876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07" y="9598650"/>
            <a:ext cx="9453758" cy="174382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191" y="6774856"/>
            <a:ext cx="9457627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6984" indent="0">
              <a:buNone/>
              <a:defRPr sz="1300" b="1"/>
            </a:lvl2pPr>
            <a:lvl3pPr marL="573969" indent="0">
              <a:buNone/>
              <a:defRPr sz="1100" b="1"/>
            </a:lvl3pPr>
            <a:lvl4pPr marL="860953" indent="0">
              <a:buNone/>
              <a:defRPr sz="1000" b="1"/>
            </a:lvl4pPr>
            <a:lvl5pPr marL="1147938" indent="0">
              <a:buNone/>
              <a:defRPr sz="1000" b="1"/>
            </a:lvl5pPr>
            <a:lvl6pPr marL="1434922" indent="0">
              <a:buNone/>
              <a:defRPr sz="1000" b="1"/>
            </a:lvl6pPr>
            <a:lvl7pPr marL="1721907" indent="0">
              <a:buNone/>
              <a:defRPr sz="1000" b="1"/>
            </a:lvl7pPr>
            <a:lvl8pPr marL="2008891" indent="0">
              <a:buNone/>
              <a:defRPr sz="1000" b="1"/>
            </a:lvl8pPr>
            <a:lvl9pPr marL="2295876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191" y="9598650"/>
            <a:ext cx="9457627" cy="174382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339A-C890-48ED-BF5D-FCC268C73DE9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38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9BA3C-B909-43C0-B456-626340C4E557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42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575A-A3B7-4313-A1F9-0C8C01A6D6B9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057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7" y="1204837"/>
            <a:ext cx="7039243" cy="5128371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679" y="1204837"/>
            <a:ext cx="11961140" cy="258320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507" y="6333207"/>
            <a:ext cx="7039243" cy="20703657"/>
          </a:xfrm>
        </p:spPr>
        <p:txBody>
          <a:bodyPr/>
          <a:lstStyle>
            <a:lvl1pPr marL="0" indent="0">
              <a:buNone/>
              <a:defRPr sz="900"/>
            </a:lvl1pPr>
            <a:lvl2pPr marL="286984" indent="0">
              <a:buNone/>
              <a:defRPr sz="800"/>
            </a:lvl2pPr>
            <a:lvl3pPr marL="573969" indent="0">
              <a:buNone/>
              <a:defRPr sz="600"/>
            </a:lvl3pPr>
            <a:lvl4pPr marL="860953" indent="0">
              <a:buNone/>
              <a:defRPr sz="600"/>
            </a:lvl4pPr>
            <a:lvl5pPr marL="1147938" indent="0">
              <a:buNone/>
              <a:defRPr sz="600"/>
            </a:lvl5pPr>
            <a:lvl6pPr marL="1434922" indent="0">
              <a:buNone/>
              <a:defRPr sz="600"/>
            </a:lvl6pPr>
            <a:lvl7pPr marL="1721907" indent="0">
              <a:buNone/>
              <a:defRPr sz="600"/>
            </a:lvl7pPr>
            <a:lvl8pPr marL="2008891" indent="0">
              <a:buNone/>
              <a:defRPr sz="600"/>
            </a:lvl8pPr>
            <a:lvl9pPr marL="229587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D3579-8C35-4D82-B997-50F174055FD2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256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675" y="21186593"/>
            <a:ext cx="12837949" cy="250225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675" y="2704938"/>
            <a:ext cx="12837949" cy="18160115"/>
          </a:xfrm>
        </p:spPr>
        <p:txBody>
          <a:bodyPr lIns="275474" tIns="137737" rIns="275474" bIns="137737"/>
          <a:lstStyle>
            <a:lvl1pPr marL="0" indent="0">
              <a:buNone/>
              <a:defRPr sz="2000"/>
            </a:lvl1pPr>
            <a:lvl2pPr marL="286984" indent="0">
              <a:buNone/>
              <a:defRPr sz="1800"/>
            </a:lvl2pPr>
            <a:lvl3pPr marL="573969" indent="0">
              <a:buNone/>
              <a:defRPr sz="1500"/>
            </a:lvl3pPr>
            <a:lvl4pPr marL="860953" indent="0">
              <a:buNone/>
              <a:defRPr sz="1300"/>
            </a:lvl4pPr>
            <a:lvl5pPr marL="1147938" indent="0">
              <a:buNone/>
              <a:defRPr sz="1300"/>
            </a:lvl5pPr>
            <a:lvl6pPr marL="1434922" indent="0">
              <a:buNone/>
              <a:defRPr sz="1300"/>
            </a:lvl6pPr>
            <a:lvl7pPr marL="1721907" indent="0">
              <a:buNone/>
              <a:defRPr sz="1300"/>
            </a:lvl7pPr>
            <a:lvl8pPr marL="2008891" indent="0">
              <a:buNone/>
              <a:defRPr sz="1300"/>
            </a:lvl8pPr>
            <a:lvl9pPr marL="2295876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675" y="23688847"/>
            <a:ext cx="12837949" cy="3551951"/>
          </a:xfrm>
        </p:spPr>
        <p:txBody>
          <a:bodyPr/>
          <a:lstStyle>
            <a:lvl1pPr marL="0" indent="0">
              <a:buNone/>
              <a:defRPr sz="900"/>
            </a:lvl1pPr>
            <a:lvl2pPr marL="286984" indent="0">
              <a:buNone/>
              <a:defRPr sz="800"/>
            </a:lvl2pPr>
            <a:lvl3pPr marL="573969" indent="0">
              <a:buNone/>
              <a:defRPr sz="600"/>
            </a:lvl3pPr>
            <a:lvl4pPr marL="860953" indent="0">
              <a:buNone/>
              <a:defRPr sz="600"/>
            </a:lvl4pPr>
            <a:lvl5pPr marL="1147938" indent="0">
              <a:buNone/>
              <a:defRPr sz="600"/>
            </a:lvl5pPr>
            <a:lvl6pPr marL="1434922" indent="0">
              <a:buNone/>
              <a:defRPr sz="600"/>
            </a:lvl6pPr>
            <a:lvl7pPr marL="1721907" indent="0">
              <a:buNone/>
              <a:defRPr sz="600"/>
            </a:lvl7pPr>
            <a:lvl8pPr marL="2008891" indent="0">
              <a:buNone/>
              <a:defRPr sz="600"/>
            </a:lvl8pPr>
            <a:lvl9pPr marL="229587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145E9-39A2-4203-964D-4E1EF7B1B717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92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E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90713" y="2879725"/>
            <a:ext cx="21421725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7953" tIns="143976" rIns="287953" bIns="1439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90713" y="9359900"/>
            <a:ext cx="21421725" cy="194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7953" tIns="143976" rIns="287953" bIns="1439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713" y="29524325"/>
            <a:ext cx="5251450" cy="21605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87953" tIns="143976" rIns="287953" bIns="14397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latin typeface="Times" panose="02020503050405090304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29524325"/>
            <a:ext cx="7981950" cy="21605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87953" tIns="143976" rIns="287953" bIns="14397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4400">
                <a:latin typeface="Times" panose="02020503050405090304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0988" y="29524325"/>
            <a:ext cx="5251450" cy="21605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87953" tIns="143976" rIns="287953" bIns="14397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4400">
                <a:latin typeface="Times" panose="02020503050405090304" pitchFamily="18" charset="0"/>
                <a:cs typeface="Arial" panose="020B0604020202090204" pitchFamily="34" charset="0"/>
              </a:defRPr>
            </a:lvl1pPr>
          </a:lstStyle>
          <a:p>
            <a:pPr>
              <a:defRPr/>
            </a:pPr>
            <a:fld id="{9DACB866-6644-46C5-85CE-7DD5A4885276}" type="slidenum">
              <a:rPr lang="ar-SA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25203150" cy="32404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9997" tIns="29998" rIns="59997" bIns="29998" anchor="ctr"/>
          <a:lstStyle>
            <a:lvl1pPr defTabSz="955675" eaLnBrk="0" hangingPunct="0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1pPr>
            <a:lvl2pPr marL="742950" indent="-285750" defTabSz="955675" eaLnBrk="0" hangingPunct="0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2pPr>
            <a:lvl3pPr marL="1143000" indent="-228600" defTabSz="955675" eaLnBrk="0" hangingPunct="0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3pPr>
            <a:lvl4pPr marL="1600200" indent="-228600" defTabSz="955675" eaLnBrk="0" hangingPunct="0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4pPr>
            <a:lvl5pPr marL="2057400" indent="-228600" defTabSz="955675" eaLnBrk="0" hangingPunct="0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72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7972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" charset="0"/>
        </a:defRPr>
      </a:lvl2pPr>
      <a:lvl3pPr algn="ctr" defTabSz="287972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" charset="0"/>
        </a:defRPr>
      </a:lvl3pPr>
      <a:lvl4pPr algn="ctr" defTabSz="287972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" charset="0"/>
        </a:defRPr>
      </a:lvl4pPr>
      <a:lvl5pPr algn="ctr" defTabSz="287972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" charset="0"/>
        </a:defRPr>
      </a:lvl5pPr>
      <a:lvl6pPr marL="286984" algn="ctr" defTabSz="2755250" rtl="0" fontAlgn="base">
        <a:spcBef>
          <a:spcPct val="0"/>
        </a:spcBef>
        <a:spcAft>
          <a:spcPct val="0"/>
        </a:spcAft>
        <a:defRPr sz="13200">
          <a:solidFill>
            <a:schemeClr val="tx2"/>
          </a:solidFill>
          <a:latin typeface="Times" charset="0"/>
        </a:defRPr>
      </a:lvl6pPr>
      <a:lvl7pPr marL="573969" algn="ctr" defTabSz="2755250" rtl="0" fontAlgn="base">
        <a:spcBef>
          <a:spcPct val="0"/>
        </a:spcBef>
        <a:spcAft>
          <a:spcPct val="0"/>
        </a:spcAft>
        <a:defRPr sz="13200">
          <a:solidFill>
            <a:schemeClr val="tx2"/>
          </a:solidFill>
          <a:latin typeface="Times" charset="0"/>
        </a:defRPr>
      </a:lvl7pPr>
      <a:lvl8pPr marL="860953" algn="ctr" defTabSz="2755250" rtl="0" fontAlgn="base">
        <a:spcBef>
          <a:spcPct val="0"/>
        </a:spcBef>
        <a:spcAft>
          <a:spcPct val="0"/>
        </a:spcAft>
        <a:defRPr sz="13200">
          <a:solidFill>
            <a:schemeClr val="tx2"/>
          </a:solidFill>
          <a:latin typeface="Times" charset="0"/>
        </a:defRPr>
      </a:lvl8pPr>
      <a:lvl9pPr marL="1147938" algn="ctr" defTabSz="2755250" rtl="0" fontAlgn="base">
        <a:spcBef>
          <a:spcPct val="0"/>
        </a:spcBef>
        <a:spcAft>
          <a:spcPct val="0"/>
        </a:spcAft>
        <a:defRPr sz="13200">
          <a:solidFill>
            <a:schemeClr val="tx2"/>
          </a:solidFill>
          <a:latin typeface="Times" charset="0"/>
        </a:defRPr>
      </a:lvl9pPr>
    </p:titleStyle>
    <p:bodyStyle>
      <a:lvl1pPr marL="1077913" indent="-1077913" algn="l" defTabSz="2879725" rtl="0" eaLnBrk="0" fontAlgn="base" hangingPunct="0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  <a:ea typeface="+mn-ea"/>
          <a:cs typeface="+mn-cs"/>
        </a:defRPr>
      </a:lvl1pPr>
      <a:lvl2pPr marL="2338388" indent="-900113" algn="l" defTabSz="2879725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2pPr>
      <a:lvl3pPr marL="3598863" indent="-717550" algn="l" defTabSz="2879725" rtl="0" eaLnBrk="0" fontAlgn="base" hangingPunct="0">
        <a:spcBef>
          <a:spcPct val="20000"/>
        </a:spcBef>
        <a:spcAft>
          <a:spcPct val="0"/>
        </a:spcAft>
        <a:buChar char="•"/>
        <a:defRPr sz="7500">
          <a:solidFill>
            <a:schemeClr val="tx1"/>
          </a:solidFill>
          <a:latin typeface="+mn-lt"/>
        </a:defRPr>
      </a:lvl3pPr>
      <a:lvl4pPr marL="5038725" indent="-719138" algn="l" defTabSz="2879725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477000" indent="-719138" algn="l" defTabSz="2879725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484055" indent="-687567" algn="l" defTabSz="2755250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6pPr>
      <a:lvl7pPr marL="6771039" indent="-687567" algn="l" defTabSz="2755250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7pPr>
      <a:lvl8pPr marL="7058024" indent="-687567" algn="l" defTabSz="2755250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8pPr>
      <a:lvl9pPr marL="7345008" indent="-687567" algn="l" defTabSz="2755250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984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3969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0953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938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4922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1907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08891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95876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7"/>
          <p:cNvSpPr txBox="1">
            <a:spLocks noChangeArrowheads="1"/>
          </p:cNvSpPr>
          <p:nvPr/>
        </p:nvSpPr>
        <p:spPr bwMode="auto">
          <a:xfrm>
            <a:off x="28575" y="152905"/>
            <a:ext cx="25203150" cy="4876800"/>
          </a:xfrm>
          <a:prstGeom prst="rect">
            <a:avLst/>
          </a:prstGeom>
          <a:solidFill>
            <a:schemeClr val="accent5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lIns="687225" tIns="687225" rIns="687225" bIns="458150"/>
          <a:lstStyle/>
          <a:p>
            <a:pPr algn="ctr" defTabSz="581025">
              <a:defRPr/>
            </a:pPr>
            <a:endParaRPr lang="en-US" sz="7000" b="1">
              <a:latin typeface="Arial" charset="0"/>
              <a:cs typeface="Arial" charset="0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0" y="4918075"/>
            <a:ext cx="25203150" cy="3111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8186" tIns="29093" rIns="58186" bIns="29093" anchor="ctr"/>
          <a:lstStyle>
            <a:lvl1pPr defTabSz="581025">
              <a:spcBef>
                <a:spcPct val="20000"/>
              </a:spcBef>
              <a:buChar char="•"/>
              <a:defRPr sz="1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8102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81025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8102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8102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81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81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81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81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1500">
              <a:solidFill>
                <a:schemeClr val="hlink"/>
              </a:solidFill>
            </a:endParaRPr>
          </a:p>
        </p:txBody>
      </p:sp>
      <p:sp>
        <p:nvSpPr>
          <p:cNvPr id="3077" name="Rectangle 123"/>
          <p:cNvSpPr>
            <a:spLocks noChangeArrowheads="1"/>
          </p:cNvSpPr>
          <p:nvPr/>
        </p:nvSpPr>
        <p:spPr bwMode="auto">
          <a:xfrm>
            <a:off x="28575" y="35593"/>
            <a:ext cx="25203150" cy="32404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9997" tIns="29998" rIns="59997" bIns="29998" anchor="ctr"/>
          <a:lstStyle>
            <a:lvl1pPr defTabSz="955675">
              <a:spcBef>
                <a:spcPct val="20000"/>
              </a:spcBef>
              <a:buChar char="•"/>
              <a:defRPr sz="1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556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55675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5567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5567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3083" name="Text Box 24"/>
          <p:cNvSpPr txBox="1">
            <a:spLocks noChangeArrowheads="1"/>
          </p:cNvSpPr>
          <p:nvPr/>
        </p:nvSpPr>
        <p:spPr bwMode="auto">
          <a:xfrm>
            <a:off x="438150" y="31510288"/>
            <a:ext cx="24384000" cy="64612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4" tIns="45617" rIns="91254" bIns="45617">
            <a:spAutoFit/>
          </a:bodyPr>
          <a:lstStyle>
            <a:lvl1pPr>
              <a:spcBef>
                <a:spcPct val="20000"/>
              </a:spcBef>
              <a:buChar char="•"/>
              <a:defRPr sz="1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fa-IR" sz="3600" b="1" dirty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یازدهمین کنفرانس مهندسی معدن ایران و هفتمین کنگره بین المللی معدن و صنایع </a:t>
            </a:r>
            <a:r>
              <a:rPr lang="fa-I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معدنی؛ تهران </a:t>
            </a:r>
            <a:r>
              <a:rPr lang="fa-I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– دانشگاه تربیت مدرس، </a:t>
            </a:r>
            <a:r>
              <a:rPr lang="fa-I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9 الی 11 خرداد 1402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159921" y="200025"/>
            <a:ext cx="16951846" cy="2293178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8267" tIns="34133" rIns="68267" bIns="34133" anchor="ctr"/>
          <a:lstStyle>
            <a:defPPr>
              <a:defRPr lang="fa-IR"/>
            </a:defPPr>
            <a:lvl1pPr marL="0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4139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68276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02415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36553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70692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04830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38968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873107" algn="r" defTabSz="2468276" rtl="1" eaLnBrk="1" latinLnBrk="0" hangingPunct="1"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13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b="1" dirty="0" smtClean="0">
                <a:cs typeface="B Titr" panose="00000700000000000000" pitchFamily="2" charset="-78"/>
              </a:rPr>
              <a:t> </a:t>
            </a:r>
            <a:r>
              <a:rPr lang="en-US" sz="1800" b="1" dirty="0" smtClean="0">
                <a:cs typeface="B Titr" panose="00000700000000000000" pitchFamily="2" charset="-78"/>
              </a:rPr>
              <a:t> </a:t>
            </a:r>
            <a:r>
              <a:rPr lang="en-US" sz="400" b="1" dirty="0" smtClean="0">
                <a:cs typeface="B Titr" panose="00000700000000000000" pitchFamily="2" charset="-78"/>
              </a:rPr>
              <a:t> </a:t>
            </a:r>
            <a:r>
              <a:rPr lang="fa-IR" sz="6000" dirty="0">
                <a:cs typeface="B Nazanin" pitchFamily="2" charset="-78"/>
              </a:rPr>
              <a:t> </a:t>
            </a:r>
            <a:r>
              <a:rPr lang="fa-IR" sz="6000" dirty="0">
                <a:latin typeface="Times New Roman" panose="02020603050405020304" pitchFamily="18" charset="0"/>
                <a:cs typeface="B Nazanin" pitchFamily="2" charset="-78"/>
              </a:rPr>
              <a:t>(</a:t>
            </a:r>
            <a:r>
              <a:rPr lang="fa-IR" sz="6000" dirty="0">
                <a:latin typeface="Times New Roman" panose="02020603050405020304" pitchFamily="18" charset="0"/>
                <a:cs typeface="B Titr" pitchFamily="2" charset="-78"/>
              </a:rPr>
              <a:t>عنوان مقاله با قلم </a:t>
            </a:r>
            <a:r>
              <a:rPr lang="en-US" sz="6000" dirty="0">
                <a:latin typeface="Times New Roman" panose="02020603050405020304" pitchFamily="18" charset="0"/>
                <a:cs typeface="B Titr" pitchFamily="2" charset="-78"/>
              </a:rPr>
              <a:t>B </a:t>
            </a:r>
            <a:r>
              <a:rPr lang="en-US" sz="6000" dirty="0" err="1">
                <a:latin typeface="Times New Roman" panose="02020603050405020304" pitchFamily="18" charset="0"/>
                <a:cs typeface="B Titr" pitchFamily="2" charset="-78"/>
              </a:rPr>
              <a:t>Titr</a:t>
            </a:r>
            <a:r>
              <a:rPr lang="en-US" sz="6000" dirty="0">
                <a:latin typeface="Times New Roman" panose="02020603050405020304" pitchFamily="18" charset="0"/>
                <a:cs typeface="B Titr" pitchFamily="2" charset="-78"/>
              </a:rPr>
              <a:t> 48pt.</a:t>
            </a:r>
            <a:r>
              <a:rPr lang="fa-IR" sz="6000" dirty="0">
                <a:latin typeface="Times New Roman" panose="02020603050405020304" pitchFamily="18" charset="0"/>
                <a:cs typeface="B Nazanin" pitchFamily="2" charset="-78"/>
              </a:rPr>
              <a:t>)</a:t>
            </a:r>
            <a:endParaRPr lang="en-US" sz="6000" dirty="0">
              <a:latin typeface="Times New Roman" panose="02020603050405020304" pitchFamily="18" charset="0"/>
              <a:cs typeface="B Nazanin" pitchFamily="2" charset="-78"/>
            </a:endParaRPr>
          </a:p>
        </p:txBody>
      </p:sp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4088697" y="2706688"/>
            <a:ext cx="16971078" cy="1990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67" tIns="34133" rIns="68267" bIns="34133" anchor="ctr"/>
          <a:lstStyle>
            <a:lvl1pPr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1233488"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2466975"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3702050"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4935538"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5392738" indent="6810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5849938" indent="6810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6307138" indent="6810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6764338" indent="6810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>
                <a:latin typeface="Times New Roman" panose="02020603050405020304" pitchFamily="18" charset="0"/>
                <a:cs typeface="B Nazanin" pitchFamily="2" charset="-78"/>
              </a:rPr>
              <a:t>نام و نام خانوادگي نويسنده اول </a:t>
            </a:r>
            <a:r>
              <a:rPr lang="fa-IR" sz="3000" b="1" baseline="30000" dirty="0">
                <a:latin typeface="Times New Roman" panose="02020603050405020304" pitchFamily="18" charset="0"/>
                <a:cs typeface="B Nazanin" pitchFamily="2" charset="-78"/>
              </a:rPr>
              <a:t>*</a:t>
            </a:r>
            <a:r>
              <a:rPr lang="fa-IR" sz="3000" b="1" dirty="0">
                <a:latin typeface="Times New Roman" panose="02020603050405020304" pitchFamily="18" charset="0"/>
                <a:cs typeface="B Nazanin" pitchFamily="2" charset="-78"/>
              </a:rPr>
              <a:t>، نويسنده دوم، ... در يك يا دو سطر</a:t>
            </a:r>
            <a:r>
              <a:rPr lang="fa-IR" sz="3000" b="1" dirty="0" smtClean="0">
                <a:latin typeface="Times New Roman" panose="02020603050405020304" pitchFamily="18" charset="0"/>
                <a:cs typeface="B Nazanin" pitchFamily="2" charset="-78"/>
              </a:rPr>
              <a:t>.</a:t>
            </a:r>
            <a:endParaRPr lang="en-US" sz="3000" b="1" dirty="0" smtClean="0">
              <a:latin typeface="Times New Roman" panose="02020603050405020304" pitchFamily="18" charset="0"/>
              <a:cs typeface="B Nazanin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 smtClean="0">
                <a:latin typeface="Times New Roman" panose="02020603050405020304" pitchFamily="18" charset="0"/>
                <a:cs typeface="B Nazanin" pitchFamily="2" charset="-78"/>
              </a:rPr>
              <a:t> از ذكر عناويني نظير مهندس و يا دكتر و ... در ابتداي اسامي خودداري شود</a:t>
            </a:r>
            <a:r>
              <a:rPr lang="en-US" sz="3000" b="1" dirty="0" smtClean="0"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3000" b="1" dirty="0">
                <a:latin typeface="Times New Roman" panose="02020603050405020304" pitchFamily="18" charset="0"/>
                <a:cs typeface="B Nazanin" pitchFamily="2" charset="-78"/>
              </a:rPr>
              <a:t> (</a:t>
            </a:r>
            <a:r>
              <a:rPr lang="en-US" sz="3000" b="1" dirty="0">
                <a:latin typeface="Times New Roman" panose="02020603050405020304" pitchFamily="18" charset="0"/>
                <a:cs typeface="B Nazanin" pitchFamily="2" charset="-78"/>
              </a:rPr>
              <a:t>B </a:t>
            </a:r>
            <a:r>
              <a:rPr lang="en-US" sz="3000" b="1" dirty="0" err="1">
                <a:latin typeface="Times New Roman" panose="02020603050405020304" pitchFamily="18" charset="0"/>
                <a:cs typeface="B Nazanin" pitchFamily="2" charset="-78"/>
              </a:rPr>
              <a:t>Nazanin</a:t>
            </a:r>
            <a:r>
              <a:rPr lang="en-US" sz="3000" b="1" dirty="0">
                <a:latin typeface="Times New Roman" panose="02020603050405020304" pitchFamily="18" charset="0"/>
                <a:cs typeface="B Nazanin" pitchFamily="2" charset="-78"/>
              </a:rPr>
              <a:t> 30pt.</a:t>
            </a:r>
            <a:r>
              <a:rPr lang="fa-IR" sz="3000" b="1" dirty="0">
                <a:latin typeface="Times New Roman" panose="02020603050405020304" pitchFamily="18" charset="0"/>
                <a:cs typeface="B Nazanin" pitchFamily="2" charset="-78"/>
              </a:rPr>
              <a:t> پررنگ) .</a:t>
            </a:r>
            <a:endParaRPr lang="en-US" sz="3000" b="1" dirty="0">
              <a:latin typeface="Times New Roman" panose="02020603050405020304" pitchFamily="18" charset="0"/>
              <a:cs typeface="B Nazanin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i="1" dirty="0" smtClean="0">
                <a:latin typeface="Times New Roman" panose="02020603050405020304" pitchFamily="18" charset="0"/>
                <a:cs typeface="B Nazanin" pitchFamily="2" charset="-78"/>
              </a:rPr>
              <a:t>آدرس </a:t>
            </a:r>
            <a:r>
              <a:rPr lang="fa-IR" sz="2400" i="1" dirty="0">
                <a:latin typeface="Times New Roman" panose="02020603050405020304" pitchFamily="18" charset="0"/>
                <a:cs typeface="B Nazanin" pitchFamily="2" charset="-78"/>
              </a:rPr>
              <a:t>پست الكترونيك</a:t>
            </a:r>
            <a:r>
              <a:rPr lang="en-US" sz="2400" i="1" dirty="0">
                <a:latin typeface="Times New Roman" panose="02020603050405020304" pitchFamily="18" charset="0"/>
                <a:cs typeface="B Nazanin" pitchFamily="2" charset="-78"/>
              </a:rPr>
              <a:t>(Times New Roman 24 pt. Italic)</a:t>
            </a:r>
            <a:endParaRPr lang="en-US" sz="2400" i="1" dirty="0">
              <a:latin typeface="Times New Roman" panose="02020603050405020304" pitchFamily="18" charset="0"/>
              <a:cs typeface="B Nazanin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835438" y="5470361"/>
            <a:ext cx="7958137" cy="10797206"/>
            <a:chOff x="16835438" y="5470361"/>
            <a:chExt cx="7958137" cy="8913976"/>
          </a:xfrm>
        </p:grpSpPr>
        <p:sp>
          <p:nvSpPr>
            <p:cNvPr id="2054" name="Rectangle 106"/>
            <p:cNvSpPr>
              <a:spLocks noChangeArrowheads="1"/>
            </p:cNvSpPr>
            <p:nvPr/>
          </p:nvSpPr>
          <p:spPr bwMode="auto">
            <a:xfrm>
              <a:off x="16849725" y="6460960"/>
              <a:ext cx="7943850" cy="79233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lIns="229075" tIns="229075" rIns="229075" bIns="229075"/>
            <a:lstStyle/>
            <a:p>
              <a:pPr algn="just" rtl="1" eaLnBrk="1" hangingPunct="1">
                <a:lnSpc>
                  <a:spcPct val="150000"/>
                </a:lnSpc>
              </a:pPr>
              <a:r>
                <a:rPr lang="fa-IR" altLang="en-US" sz="2400" dirty="0">
                  <a:cs typeface="B Nazanin" panose="00000400000000000000" pitchFamily="2" charset="-78"/>
                </a:rPr>
                <a:t>متن و عكس مورد نظر را اينجا اضافه كنيد</a:t>
              </a:r>
              <a:endParaRPr lang="en-US" altLang="en-US" sz="2400" b="1" dirty="0">
                <a:cs typeface="B Nazanin" panose="00000400000000000000" pitchFamily="2" charset="-78"/>
              </a:endParaRPr>
            </a:p>
            <a:p>
              <a:pPr algn="just" rtl="1" eaLnBrk="1" hangingPunct="1">
                <a:lnSpc>
                  <a:spcPct val="150000"/>
                </a:lnSpc>
              </a:pP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چکیده (حداکثر 120 کلمه)</a:t>
              </a:r>
              <a:endParaRPr lang="en-US" altLang="ar-IQ" sz="2400" dirty="0">
                <a:latin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just" rtl="1" eaLnBrk="1" hangingPunct="1"/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به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‌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منظور يكسان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‌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سازي مجموعه لازم است كه همة مقالات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پوستری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ب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ا طرحي يكسان و كاملاً هماهنگ تهيه و تايپ شوند.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(رنگ‌بندی، جانمایی مطالب، تک یا دو ستونه بودن و اندازه ستون‌های چپ و راست و نوع محتوای آن‌ها </a:t>
              </a:r>
              <a:r>
                <a:rPr lang="fa-IR" altLang="ar-IQ" sz="2400" b="1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طبق سلیقه نگارنده مقاله است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). 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اين راهنما به نويسندگان كمك مي‌كند تا مقالة خود را با طرح مورد قبول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گردهمايي 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تهيه نمايند. توجه شود كه فرمت ظاهري اين راهنما و نگارش آن منطبق بر دستورالعمل مورد قبول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گردهمايي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است.</a:t>
              </a:r>
              <a:r>
                <a:rPr lang="en-US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</a:p>
            <a:p>
              <a:pPr algn="just" rtl="1" eaLnBrk="1" hangingPunct="1"/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اندازه پوستر باید 70 در 100 سانتیمتر و به صورت عمودي باشد. ضروری است عنوان همایش و لوگوهای بالای پوستر حفظ شود و تغییر نکند. سایر زیباسازی ها در متن به شرط رعایت ساختار پیشنهادی زیر آزاد است. </a:t>
              </a:r>
              <a:endParaRPr lang="en-US" altLang="ar-IQ" sz="2400" dirty="0">
                <a:latin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just" rtl="1" eaLnBrk="1" hangingPunct="1"/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براي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ساخت پوستر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، فقط از نرم افزار مايكروسافت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پاورپوینت 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نسخة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2003 به بعد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استفاده كنيد. عنوان همة بخش‌ها با قلم </a:t>
              </a:r>
              <a:r>
                <a:rPr lang="en-US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B </a:t>
              </a:r>
              <a:r>
                <a:rPr lang="en-US" altLang="ar-IQ" sz="2400" dirty="0" err="1">
                  <a:latin typeface="Calibri" panose="020F0502020204030204" pitchFamily="34" charset="0"/>
                  <a:cs typeface="B Nazanin" panose="00000400000000000000" pitchFamily="2" charset="-78"/>
                </a:rPr>
                <a:t>Titr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و اندازه </a:t>
              </a:r>
              <a:r>
                <a:rPr lang="en-US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pt.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40 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پررنگ و عنوان زيربخش‌ها با قلم </a:t>
              </a:r>
              <a:r>
                <a:rPr lang="en-US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B </a:t>
              </a:r>
              <a:r>
                <a:rPr lang="en-US" altLang="ar-IQ" sz="2400" dirty="0" err="1">
                  <a:latin typeface="Calibri" panose="020F0502020204030204" pitchFamily="34" charset="0"/>
                  <a:cs typeface="B Nazanin" panose="00000400000000000000" pitchFamily="2" charset="-78"/>
                </a:rPr>
                <a:t>Nazanin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و اندازه </a:t>
              </a:r>
              <a:r>
                <a:rPr lang="fa-IR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32 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پررنگ تايپ شود. عنوان هر بخش يا زيربخش، </a:t>
              </a:r>
              <a:r>
                <a:rPr lang="ar-SA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با يك خط خالي فاصله از انتهاي متن بخش قبلي</a:t>
              </a:r>
              <a:r>
                <a:rPr lang="ar-SA" altLang="ar-IQ" sz="2400" dirty="0">
                  <a:latin typeface="Calibri" panose="020F0502020204030204" pitchFamily="34" charset="0"/>
                  <a:cs typeface="B Nazanin" panose="00000400000000000000" pitchFamily="2" charset="-78"/>
                </a:rPr>
                <a:t> تايپ و شماره‌گذاري شود. </a:t>
              </a:r>
              <a:r>
                <a:rPr lang="ar-SA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خط اول همة پاراگراف‌ها بايد داراي تورفتگي به اندازة </a:t>
              </a:r>
              <a:r>
                <a:rPr lang="en-US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cm</a:t>
              </a:r>
              <a:r>
                <a:rPr lang="ar-SA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fa-IR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1</a:t>
              </a:r>
              <a:r>
                <a:rPr lang="ar-SA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باشد.</a:t>
              </a:r>
              <a:r>
                <a:rPr lang="fa-IR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 برای کلیه متون از حالت پاراگراف از راست (متن از راست به چپ)- حالت </a:t>
              </a:r>
              <a:r>
                <a:rPr lang="en-US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Justify</a:t>
              </a:r>
              <a:r>
                <a:rPr lang="fa-IR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- و براي تدوين بخشهای لاتين نيز بايستي کليه موارد مندرج در اين دستورالعمل رعايت شود و برای نگارش بخش های لاتین بايد از قلم </a:t>
              </a:r>
              <a:r>
                <a:rPr lang="en-US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Times New Roman </a:t>
              </a:r>
              <a:r>
                <a:rPr lang="fa-IR" altLang="ar-IQ" sz="2400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 با اندازه فونت دو شماره کمتر از حالت فارسي استفاده شود.</a:t>
              </a:r>
              <a:endParaRPr lang="en-US" altLang="ar-IQ" sz="2400" b="1" dirty="0">
                <a:latin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just" rtl="1" eaLnBrk="1" hangingPunct="1"/>
              <a:endParaRPr lang="en-US" sz="2400" dirty="0">
                <a:cs typeface="B Nazanin" panose="00000400000000000000" pitchFamily="2" charset="-78"/>
              </a:endParaRPr>
            </a:p>
            <a:p>
              <a:pPr algn="justLow" defTabSz="414968" rtl="1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prstClr val="black"/>
                </a:solidFill>
                <a:latin typeface="Arial" charset="0"/>
                <a:cs typeface="B Nazanin" pitchFamily="2" charset="-78"/>
              </a:endParaRPr>
            </a:p>
            <a:p>
              <a:pPr algn="justLow" defTabSz="414968" rtl="1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prstClr val="black"/>
                </a:solidFill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16835438" y="5470361"/>
              <a:ext cx="7943850" cy="990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schemeClr val="bg1"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fa-IR" sz="3200" b="1" dirty="0">
                  <a:solidFill>
                    <a:schemeClr val="accent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B Titr" panose="00000700000000000000" pitchFamily="2" charset="-78"/>
                </a:rPr>
                <a:t>چکيده</a:t>
              </a:r>
              <a:endParaRPr lang="en-US" sz="4000" b="1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4925" y="14854038"/>
            <a:ext cx="24301988" cy="16477702"/>
            <a:chOff x="520162" y="14901100"/>
            <a:chExt cx="24301988" cy="16360617"/>
          </a:xfrm>
        </p:grpSpPr>
        <p:sp>
          <p:nvSpPr>
            <p:cNvPr id="2055" name="Text Box 112"/>
            <p:cNvSpPr txBox="1">
              <a:spLocks noChangeArrowheads="1"/>
            </p:cNvSpPr>
            <p:nvPr/>
          </p:nvSpPr>
          <p:spPr bwMode="auto">
            <a:xfrm>
              <a:off x="16849725" y="17560498"/>
              <a:ext cx="7972425" cy="137012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lIns="229075" tIns="229075" rIns="229075" bIns="229075"/>
            <a:lstStyle>
              <a:lvl1pPr defTabSz="2466975">
                <a:spcBef>
                  <a:spcPct val="20000"/>
                </a:spcBef>
                <a:buChar char="•"/>
                <a:defRPr sz="10000">
                  <a:solidFill>
                    <a:schemeClr val="tx1"/>
                  </a:solidFill>
                  <a:latin typeface="Times" panose="02020503050405090304" pitchFamily="18" charset="0"/>
                </a:defRPr>
              </a:lvl1pPr>
              <a:lvl2pPr marL="742950" indent="-285750" defTabSz="2466975">
                <a:spcBef>
                  <a:spcPct val="20000"/>
                </a:spcBef>
                <a:buChar char="–"/>
                <a:defRPr sz="8900">
                  <a:solidFill>
                    <a:schemeClr val="tx1"/>
                  </a:solidFill>
                  <a:latin typeface="Times" panose="02020503050405090304" pitchFamily="18" charset="0"/>
                </a:defRPr>
              </a:lvl2pPr>
              <a:lvl3pPr marL="1143000" indent="-228600" defTabSz="2466975">
                <a:spcBef>
                  <a:spcPct val="20000"/>
                </a:spcBef>
                <a:buChar char="•"/>
                <a:defRPr sz="7500">
                  <a:solidFill>
                    <a:schemeClr val="tx1"/>
                  </a:solidFill>
                  <a:latin typeface="Times" panose="02020503050405090304" pitchFamily="18" charset="0"/>
                </a:defRPr>
              </a:lvl3pPr>
              <a:lvl4pPr marL="1600200" indent="-228600" defTabSz="2466975">
                <a:spcBef>
                  <a:spcPct val="20000"/>
                </a:spcBef>
                <a:buChar char="–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4pPr>
              <a:lvl5pPr marL="2057400" indent="-228600" defTabSz="2466975">
                <a:spcBef>
                  <a:spcPct val="20000"/>
                </a:spcBef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5pPr>
              <a:lvl6pPr marL="25146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6pPr>
              <a:lvl7pPr marL="29718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7pPr>
              <a:lvl8pPr marL="34290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8pPr>
              <a:lvl9pPr marL="38862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9pPr>
            </a:lstStyle>
            <a:p>
              <a:pPr indent="0" algn="just" defTabSz="3496274" rtl="1" eaLnBrk="1" hangingPunct="1">
                <a:defRPr/>
              </a:pPr>
              <a:r>
                <a:rPr lang="fa-IR" sz="2400" dirty="0">
                  <a:cs typeface="B Nazanin" pitchFamily="2" charset="-78"/>
                </a:rPr>
                <a:t>متن و عكس مورد نظر را اينجا اضافه كنيد</a:t>
              </a:r>
              <a:endParaRPr lang="en-US" sz="2400" b="1" dirty="0">
                <a:cs typeface="B Nazanin" pitchFamily="2" charset="-78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16868775" y="16539966"/>
              <a:ext cx="7943850" cy="990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schemeClr val="bg1"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fa-IR" sz="3200" b="1" dirty="0" smtClean="0">
                  <a:solidFill>
                    <a:schemeClr val="accent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B Titr" panose="00000700000000000000" pitchFamily="2" charset="-78"/>
                </a:rPr>
                <a:t>مقدمه</a:t>
              </a:r>
              <a:endParaRPr lang="en-US" sz="4000" b="1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Titr" panose="00000700000000000000" pitchFamily="2" charset="-78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520162" y="14901100"/>
              <a:ext cx="7943850" cy="990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schemeClr val="bg1"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a-IR" sz="3200" b="1" dirty="0">
                  <a:solidFill>
                    <a:schemeClr val="accent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B Titr" panose="00000700000000000000" pitchFamily="2" charset="-78"/>
                </a:rPr>
                <a:t>نتیجه گیری</a:t>
              </a:r>
              <a:endParaRPr lang="en-US" sz="4000" b="1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Titr" panose="00000700000000000000" pitchFamily="2" charset="-78"/>
              </a:endParaRP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520162" y="20690093"/>
              <a:ext cx="7943850" cy="990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schemeClr val="bg1"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a-IR" sz="3200" b="1" dirty="0">
                  <a:solidFill>
                    <a:schemeClr val="accent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B Titr" panose="00000700000000000000" pitchFamily="2" charset="-78"/>
                </a:rPr>
                <a:t>منابع</a:t>
              </a:r>
              <a:endParaRPr lang="en-US" sz="4000" b="1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703515" y="5461838"/>
            <a:ext cx="7972426" cy="25869900"/>
            <a:chOff x="8643938" y="5457825"/>
            <a:chExt cx="7972426" cy="25869900"/>
          </a:xfrm>
        </p:grpSpPr>
        <p:sp>
          <p:nvSpPr>
            <p:cNvPr id="14" name="Text Box 112"/>
            <p:cNvSpPr txBox="1">
              <a:spLocks noChangeArrowheads="1"/>
            </p:cNvSpPr>
            <p:nvPr/>
          </p:nvSpPr>
          <p:spPr bwMode="auto">
            <a:xfrm>
              <a:off x="8643938" y="6448425"/>
              <a:ext cx="7972425" cy="24879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lIns="229075" tIns="229075" rIns="229075" bIns="229075"/>
            <a:lstStyle>
              <a:lvl1pPr defTabSz="2466975">
                <a:spcBef>
                  <a:spcPct val="20000"/>
                </a:spcBef>
                <a:buChar char="•"/>
                <a:defRPr sz="10000">
                  <a:solidFill>
                    <a:schemeClr val="tx1"/>
                  </a:solidFill>
                  <a:latin typeface="Times" panose="02020503050405090304" pitchFamily="18" charset="0"/>
                </a:defRPr>
              </a:lvl1pPr>
              <a:lvl2pPr marL="742950" indent="-285750" defTabSz="2466975">
                <a:spcBef>
                  <a:spcPct val="20000"/>
                </a:spcBef>
                <a:buChar char="–"/>
                <a:defRPr sz="8900">
                  <a:solidFill>
                    <a:schemeClr val="tx1"/>
                  </a:solidFill>
                  <a:latin typeface="Times" panose="02020503050405090304" pitchFamily="18" charset="0"/>
                </a:defRPr>
              </a:lvl2pPr>
              <a:lvl3pPr marL="1143000" indent="-228600" defTabSz="2466975">
                <a:spcBef>
                  <a:spcPct val="20000"/>
                </a:spcBef>
                <a:buChar char="•"/>
                <a:defRPr sz="7500">
                  <a:solidFill>
                    <a:schemeClr val="tx1"/>
                  </a:solidFill>
                  <a:latin typeface="Times" panose="02020503050405090304" pitchFamily="18" charset="0"/>
                </a:defRPr>
              </a:lvl3pPr>
              <a:lvl4pPr marL="1600200" indent="-228600" defTabSz="2466975">
                <a:spcBef>
                  <a:spcPct val="20000"/>
                </a:spcBef>
                <a:buChar char="–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4pPr>
              <a:lvl5pPr marL="2057400" indent="-228600" defTabSz="2466975">
                <a:spcBef>
                  <a:spcPct val="20000"/>
                </a:spcBef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5pPr>
              <a:lvl6pPr marL="25146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6pPr>
              <a:lvl7pPr marL="29718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7pPr>
              <a:lvl8pPr marL="34290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8pPr>
              <a:lvl9pPr marL="3886200" indent="-228600" defTabSz="24669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300">
                  <a:solidFill>
                    <a:schemeClr val="tx1"/>
                  </a:solidFill>
                  <a:latin typeface="Times" panose="02020503050405090304" pitchFamily="18" charset="0"/>
                </a:defRPr>
              </a:lvl9pPr>
            </a:lstStyle>
            <a:p>
              <a:pPr indent="0" algn="just" defTabSz="3496274" rtl="1" eaLnBrk="1" hangingPunct="1">
                <a:defRPr/>
              </a:pPr>
              <a:r>
                <a:rPr lang="fa-IR" sz="3200" dirty="0">
                  <a:cs typeface="B Nazanin" pitchFamily="2" charset="-78"/>
                </a:rPr>
                <a:t>متن و عكس مورد نظر را اينجا اضافه كنيد</a:t>
              </a:r>
              <a:endParaRPr lang="en-US" sz="3200" b="1" dirty="0">
                <a:cs typeface="B Nazanin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8643938" y="5457825"/>
              <a:ext cx="7972426" cy="990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schemeClr val="bg1"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fa-IR" sz="3200" b="1" dirty="0" smtClean="0">
                  <a:solidFill>
                    <a:schemeClr val="accent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B Titr" panose="00000700000000000000" pitchFamily="2" charset="-78"/>
                </a:rPr>
                <a:t>متن اصلی</a:t>
              </a:r>
              <a:endParaRPr lang="en-US" sz="4000" b="1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2058" name="TextBox 38"/>
          <p:cNvSpPr txBox="1">
            <a:spLocks noChangeArrowheads="1"/>
          </p:cNvSpPr>
          <p:nvPr/>
        </p:nvSpPr>
        <p:spPr bwMode="auto">
          <a:xfrm>
            <a:off x="510342" y="15811796"/>
            <a:ext cx="7973016" cy="46269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lIns="95582" tIns="47791" rIns="95582" bIns="47791" anchor="ctr">
            <a:spAutoFit/>
          </a:bodyPr>
          <a:lstStyle>
            <a:lvl1pPr defTabSz="2466975">
              <a:spcBef>
                <a:spcPct val="20000"/>
              </a:spcBef>
              <a:buChar char="•"/>
              <a:defRPr sz="10000">
                <a:solidFill>
                  <a:schemeClr val="tx1"/>
                </a:solidFill>
                <a:latin typeface="Times" panose="02020503050405090304" pitchFamily="18" charset="0"/>
              </a:defRPr>
            </a:lvl1pPr>
            <a:lvl2pPr marL="742950" indent="-285750" defTabSz="24669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" panose="02020503050405090304" pitchFamily="18" charset="0"/>
              </a:defRPr>
            </a:lvl2pPr>
            <a:lvl3pPr marL="1143000" indent="-228600" defTabSz="2466975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Times" panose="02020503050405090304" pitchFamily="18" charset="0"/>
              </a:defRPr>
            </a:lvl3pPr>
            <a:lvl4pPr marL="1600200" indent="-228600" defTabSz="246697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4pPr>
            <a:lvl5pPr marL="2057400" indent="-228600" defTabSz="246697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5pPr>
            <a:lvl6pPr marL="25146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6pPr>
            <a:lvl7pPr marL="29718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7pPr>
            <a:lvl8pPr marL="34290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8pPr>
            <a:lvl9pPr marL="38862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9pPr>
          </a:lstStyle>
          <a:p>
            <a:pPr marL="266700" indent="-171450" algn="just" defTabSz="2393950" rtl="1">
              <a:tabLst>
                <a:tab pos="7448550" algn="l"/>
              </a:tabLst>
            </a:pPr>
            <a:endParaRPr lang="fa-IR" sz="500" b="1" dirty="0" smtClean="0">
              <a:cs typeface="B Nazanin" panose="00000400000000000000" pitchFamily="2" charset="-78"/>
            </a:endParaRPr>
          </a:p>
          <a:p>
            <a:pPr marL="266700" indent="-171450" algn="just" defTabSz="2393950" rtl="1">
              <a:tabLst>
                <a:tab pos="7448550" algn="l"/>
              </a:tabLst>
            </a:pPr>
            <a:endParaRPr lang="fa-IR" sz="1200" b="1" dirty="0" smtClean="0">
              <a:cs typeface="B Nazanin" panose="00000400000000000000" pitchFamily="2" charset="-78"/>
            </a:endParaRPr>
          </a:p>
          <a:p>
            <a:pPr marL="266700" indent="-171450" algn="just" defTabSz="2393950" rtl="1">
              <a:tabLst>
                <a:tab pos="7448550" algn="l"/>
              </a:tabLst>
            </a:pPr>
            <a:endParaRPr lang="fa-IR" sz="1200" b="1" dirty="0">
              <a:cs typeface="B Nazanin" panose="00000400000000000000" pitchFamily="2" charset="-78"/>
            </a:endParaRPr>
          </a:p>
          <a:p>
            <a:pPr marL="266700" indent="-171450" algn="just" defTabSz="2393950" rtl="1">
              <a:tabLst>
                <a:tab pos="7448550" algn="l"/>
              </a:tabLst>
            </a:pPr>
            <a:endParaRPr lang="fa-IR" sz="1200" b="1" dirty="0" smtClean="0">
              <a:cs typeface="B Nazanin" panose="00000400000000000000" pitchFamily="2" charset="-78"/>
            </a:endParaRPr>
          </a:p>
          <a:p>
            <a:pPr marL="266700" indent="-171450" algn="just" defTabSz="2393950" rtl="1">
              <a:tabLst>
                <a:tab pos="7448550" algn="l"/>
              </a:tabLst>
            </a:pPr>
            <a:endParaRPr lang="fa-IR" sz="1200" b="1" dirty="0">
              <a:cs typeface="B Nazanin" panose="00000400000000000000" pitchFamily="2" charset="-78"/>
            </a:endParaRPr>
          </a:p>
          <a:p>
            <a:pPr marL="266700" indent="-171450" algn="just" defTabSz="2393950" rtl="1">
              <a:tabLst>
                <a:tab pos="7448550" algn="l"/>
              </a:tabLst>
            </a:pPr>
            <a:endParaRPr lang="fa-IR" sz="1200" b="1" dirty="0" smtClean="0">
              <a:cs typeface="B Nazanin" panose="00000400000000000000" pitchFamily="2" charset="-78"/>
            </a:endParaRPr>
          </a:p>
          <a:p>
            <a:pPr marL="266700" indent="-171450" algn="just" defTabSz="2393950" rtl="1">
              <a:tabLst>
                <a:tab pos="7448550" algn="l"/>
              </a:tabLst>
            </a:pPr>
            <a:endParaRPr lang="fa-IR" sz="1200" b="1" dirty="0">
              <a:cs typeface="B Nazanin" panose="00000400000000000000" pitchFamily="2" charset="-78"/>
            </a:endParaRPr>
          </a:p>
          <a:p>
            <a:pPr marL="95250" algn="justLow" rtl="1" eaLnBrk="1" hangingPunct="1">
              <a:spcBef>
                <a:spcPct val="0"/>
              </a:spcBef>
              <a:buNone/>
              <a:defRPr/>
            </a:pPr>
            <a:endParaRPr lang="fa-IR" sz="2900" dirty="0" smtClean="0">
              <a:cs typeface="B Nazanin" panose="00000400000000000000" pitchFamily="2" charset="-78"/>
            </a:endParaRPr>
          </a:p>
          <a:p>
            <a:pPr marL="95250" algn="justLow" rtl="1" eaLnBrk="1" hangingPunct="1">
              <a:spcBef>
                <a:spcPct val="0"/>
              </a:spcBef>
              <a:buNone/>
              <a:defRPr/>
            </a:pPr>
            <a:endParaRPr lang="fa-IR" sz="2900" dirty="0">
              <a:cs typeface="B Nazanin" panose="00000400000000000000" pitchFamily="2" charset="-78"/>
            </a:endParaRPr>
          </a:p>
          <a:p>
            <a:pPr marL="95250" algn="justLow" rtl="1" eaLnBrk="1" hangingPunct="1">
              <a:spcBef>
                <a:spcPct val="0"/>
              </a:spcBef>
              <a:buNone/>
              <a:defRPr/>
            </a:pPr>
            <a:endParaRPr lang="fa-IR" sz="2900" dirty="0" smtClean="0">
              <a:cs typeface="B Nazanin" panose="00000400000000000000" pitchFamily="2" charset="-78"/>
            </a:endParaRPr>
          </a:p>
          <a:p>
            <a:pPr marL="95250" algn="justLow" rtl="1" eaLnBrk="1" hangingPunct="1">
              <a:spcBef>
                <a:spcPct val="0"/>
              </a:spcBef>
              <a:buNone/>
              <a:defRPr/>
            </a:pPr>
            <a:endParaRPr lang="fa-IR" sz="2900" dirty="0">
              <a:cs typeface="B Nazanin" panose="00000400000000000000" pitchFamily="2" charset="-78"/>
            </a:endParaRPr>
          </a:p>
          <a:p>
            <a:pPr marL="95250" algn="justLow" rtl="1" eaLnBrk="1" hangingPunct="1">
              <a:spcBef>
                <a:spcPct val="0"/>
              </a:spcBef>
              <a:buNone/>
              <a:defRPr/>
            </a:pPr>
            <a:endParaRPr lang="fa-IR" sz="2900" dirty="0" smtClean="0">
              <a:cs typeface="B Nazanin" panose="00000400000000000000" pitchFamily="2" charset="-78"/>
            </a:endParaRPr>
          </a:p>
          <a:p>
            <a:pPr marL="95250" algn="justLow" rtl="1" eaLnBrk="1" hangingPunct="1">
              <a:spcBef>
                <a:spcPct val="0"/>
              </a:spcBef>
              <a:buNone/>
              <a:defRPr/>
            </a:pPr>
            <a:endParaRPr lang="fa-IR" sz="2900" dirty="0">
              <a:cs typeface="B Nazanin" panose="00000400000000000000" pitchFamily="2" charset="-78"/>
            </a:endParaRPr>
          </a:p>
          <a:p>
            <a:pPr marL="95250" algn="justLow" rtl="1" eaLnBrk="1" hangingPunct="1">
              <a:spcBef>
                <a:spcPct val="0"/>
              </a:spcBef>
              <a:buNone/>
              <a:defRPr/>
            </a:pPr>
            <a:endParaRPr lang="fa-IR" sz="2900" dirty="0" smtClean="0">
              <a:cs typeface="B Nazanin" panose="00000400000000000000" pitchFamily="2" charset="-78"/>
            </a:endParaRPr>
          </a:p>
        </p:txBody>
      </p:sp>
      <p:sp>
        <p:nvSpPr>
          <p:cNvPr id="27" name="TextBox 33"/>
          <p:cNvSpPr txBox="1">
            <a:spLocks noChangeArrowheads="1"/>
          </p:cNvSpPr>
          <p:nvPr/>
        </p:nvSpPr>
        <p:spPr bwMode="auto">
          <a:xfrm>
            <a:off x="552657" y="5425901"/>
            <a:ext cx="7906058" cy="91759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5582" tIns="47791" rIns="95582" bIns="47791" anchor="ctr">
            <a:spAutoFit/>
          </a:bodyPr>
          <a:lstStyle>
            <a:lvl1pPr defTabSz="2466975">
              <a:spcBef>
                <a:spcPct val="20000"/>
              </a:spcBef>
              <a:buChar char="•"/>
              <a:defRPr sz="10000">
                <a:solidFill>
                  <a:schemeClr val="tx1"/>
                </a:solidFill>
                <a:latin typeface="Times" panose="02020503050405090304" pitchFamily="18" charset="0"/>
              </a:defRPr>
            </a:lvl1pPr>
            <a:lvl2pPr marL="742950" indent="-285750" defTabSz="24669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" panose="02020503050405090304" pitchFamily="18" charset="0"/>
              </a:defRPr>
            </a:lvl2pPr>
            <a:lvl3pPr marL="1143000" indent="-228600" defTabSz="2466975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Times" panose="02020503050405090304" pitchFamily="18" charset="0"/>
              </a:defRPr>
            </a:lvl3pPr>
            <a:lvl4pPr marL="1600200" indent="-228600" defTabSz="246697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4pPr>
            <a:lvl5pPr marL="2057400" indent="-228600" defTabSz="246697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5pPr>
            <a:lvl6pPr marL="25146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6pPr>
            <a:lvl7pPr marL="29718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7pPr>
            <a:lvl8pPr marL="34290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8pPr>
            <a:lvl9pPr marL="3886200" indent="-228600" defTabSz="2466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503050405090304" pitchFamily="18" charset="0"/>
              </a:defRPr>
            </a:lvl9pPr>
          </a:lstStyle>
          <a:p>
            <a:pPr algn="justLow" rtl="1">
              <a:spcBef>
                <a:spcPct val="0"/>
              </a:spcBef>
              <a:buNone/>
              <a:defRPr/>
            </a:pPr>
            <a:endParaRPr lang="fa-IR" sz="700" dirty="0">
              <a:cs typeface="B Nazanin" panose="00000400000000000000" pitchFamily="2" charset="-78"/>
            </a:endParaRPr>
          </a:p>
          <a:p>
            <a:pPr algn="justLow" rtl="1">
              <a:spcBef>
                <a:spcPct val="0"/>
              </a:spcBef>
              <a:buNone/>
              <a:defRPr/>
            </a:pPr>
            <a:endParaRPr lang="fa-IR" sz="1000" dirty="0" smtClean="0">
              <a:cs typeface="B Nazanin" panose="00000400000000000000" pitchFamily="2" charset="-78"/>
            </a:endParaRPr>
          </a:p>
          <a:p>
            <a:pPr algn="justLow" rtl="1">
              <a:spcBef>
                <a:spcPct val="0"/>
              </a:spcBef>
              <a:buNone/>
              <a:defRPr/>
            </a:pPr>
            <a:endParaRPr lang="fa-IR" sz="2400" dirty="0">
              <a:cs typeface="B Nazanin" panose="00000400000000000000" pitchFamily="2" charset="-78"/>
            </a:endParaRPr>
          </a:p>
          <a:p>
            <a:pPr algn="justLow" rtl="1">
              <a:spcBef>
                <a:spcPct val="0"/>
              </a:spcBef>
              <a:buNone/>
              <a:defRPr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justLow" rtl="1">
              <a:spcBef>
                <a:spcPct val="0"/>
              </a:spcBef>
              <a:buNone/>
              <a:defRPr/>
            </a:pPr>
            <a:endParaRPr lang="fa-IR" sz="2400" dirty="0">
              <a:cs typeface="B Nazanin" panose="00000400000000000000" pitchFamily="2" charset="-78"/>
            </a:endParaRPr>
          </a:p>
          <a:p>
            <a:pPr algn="justLow" rtl="1">
              <a:spcBef>
                <a:spcPct val="0"/>
              </a:spcBef>
              <a:buNone/>
              <a:defRPr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  <a:defRPr/>
            </a:pPr>
            <a:endParaRPr lang="en-US" sz="900" b="1" dirty="0" smtClean="0">
              <a:cs typeface="B Nazanin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  <a:defRPr/>
            </a:pPr>
            <a:endParaRPr lang="en-US" sz="800" b="1" dirty="0">
              <a:cs typeface="B Nazanin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  <a:defRPr/>
            </a:pPr>
            <a:endParaRPr lang="en-US" sz="2000" b="1" dirty="0" smtClean="0">
              <a:cs typeface="B Nazanin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  <a:defRPr/>
            </a:pPr>
            <a:endParaRPr lang="en-US" sz="2000" b="1" dirty="0" smtClean="0">
              <a:cs typeface="B Nazanin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  <a:defRPr/>
            </a:pPr>
            <a:endParaRPr lang="en-US" sz="8000" b="1" dirty="0" smtClean="0">
              <a:cs typeface="B Nazanin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  <a:defRPr/>
            </a:pPr>
            <a:endParaRPr lang="en-US" sz="2000" b="1" dirty="0">
              <a:cs typeface="B Nazanin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  <a:defRPr/>
            </a:pPr>
            <a:endParaRPr lang="en-US" sz="400" b="1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4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en-US" sz="1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defRPr/>
            </a:pPr>
            <a:endParaRPr lang="fa-IR" sz="100" dirty="0" smtClean="0">
              <a:cs typeface="B Nazanin" panose="00000400000000000000" pitchFamily="2" charset="-78"/>
            </a:endParaRPr>
          </a:p>
          <a:p>
            <a:pPr algn="justLow" rtl="1">
              <a:spcBef>
                <a:spcPct val="0"/>
              </a:spcBef>
              <a:buFontTx/>
              <a:buNone/>
              <a:defRPr/>
            </a:pPr>
            <a:endParaRPr lang="en-US" sz="2400" b="1" dirty="0" smtClean="0">
              <a:solidFill>
                <a:srgbClr val="A50021"/>
              </a:solidFill>
              <a:cs typeface="2  Titr" pitchFamily="2" charset="-78"/>
            </a:endParaRPr>
          </a:p>
          <a:p>
            <a:pPr algn="justLow" rtl="1">
              <a:spcBef>
                <a:spcPct val="0"/>
              </a:spcBef>
              <a:buFontTx/>
              <a:buNone/>
              <a:defRPr/>
            </a:pPr>
            <a:endParaRPr lang="en-US" sz="6000" b="1" dirty="0">
              <a:solidFill>
                <a:srgbClr val="A50021"/>
              </a:solidFill>
              <a:cs typeface="2  Titr" pitchFamily="2" charset="-78"/>
            </a:endParaRPr>
          </a:p>
          <a:p>
            <a:pPr algn="justLow" rtl="1">
              <a:spcBef>
                <a:spcPct val="0"/>
              </a:spcBef>
              <a:buFontTx/>
              <a:buNone/>
              <a:defRPr/>
            </a:pPr>
            <a:endParaRPr lang="en-US" sz="4000" b="1" dirty="0" smtClean="0">
              <a:solidFill>
                <a:srgbClr val="A50021"/>
              </a:solidFill>
              <a:cs typeface="2  Titr" pitchFamily="2" charset="-78"/>
            </a:endParaRPr>
          </a:p>
          <a:p>
            <a:pPr algn="justLow" rtl="1">
              <a:spcBef>
                <a:spcPct val="0"/>
              </a:spcBef>
              <a:buNone/>
              <a:defRPr/>
            </a:pPr>
            <a:endParaRPr lang="en-US" sz="9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tabLst>
                <a:tab pos="5562600" algn="l"/>
              </a:tabLst>
              <a:defRPr/>
            </a:pPr>
            <a:endParaRPr lang="fa-IR" sz="88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tabLst>
                <a:tab pos="5562600" algn="l"/>
              </a:tabLst>
              <a:defRPr/>
            </a:pPr>
            <a:endParaRPr lang="en-US" sz="4400" dirty="0" smtClean="0">
              <a:cs typeface="B Nazanin" panose="00000400000000000000" pitchFamily="2" charset="-78"/>
            </a:endParaRPr>
          </a:p>
          <a:p>
            <a:pPr marL="171450" algn="justLow" rtl="1">
              <a:spcBef>
                <a:spcPct val="0"/>
              </a:spcBef>
              <a:buNone/>
              <a:tabLst>
                <a:tab pos="5562600" algn="l"/>
              </a:tabLst>
              <a:defRPr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2052" name="Rectangle 111"/>
          <p:cNvSpPr>
            <a:spLocks noChangeArrowheads="1"/>
          </p:cNvSpPr>
          <p:nvPr/>
        </p:nvSpPr>
        <p:spPr bwMode="auto">
          <a:xfrm>
            <a:off x="485775" y="21688424"/>
            <a:ext cx="7987229" cy="96433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lIns="229075" tIns="229075" rIns="229075" bIns="229075"/>
          <a:lstStyle>
            <a:lvl1pPr defTabSz="414338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1pPr>
            <a:lvl2pPr defTabSz="414338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2pPr>
            <a:lvl3pPr defTabSz="414338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3pPr>
            <a:lvl4pPr defTabSz="414338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4pPr>
            <a:lvl5pPr defTabSz="414338"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5pPr>
            <a:lvl6pPr marL="1604963" indent="681038" defTabSz="414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6pPr>
            <a:lvl7pPr marL="2062163" indent="681038" defTabSz="414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7pPr>
            <a:lvl8pPr marL="2519363" indent="681038" defTabSz="414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8pPr>
            <a:lvl9pPr marL="2976563" indent="681038" defTabSz="414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anose="02020503050405090304" pitchFamily="18" charset="0"/>
                <a:cs typeface="Arial" panose="020B0604020202090204" pitchFamily="34" charset="0"/>
              </a:defRPr>
            </a:lvl9pPr>
          </a:lstStyle>
          <a:p>
            <a:pPr indent="0" algn="just" defTabSz="3496274" rtl="1" eaLnBrk="1" hangingPunct="1">
              <a:defRPr/>
            </a:pPr>
            <a:r>
              <a:rPr lang="fa-IR" sz="2000" dirty="0">
                <a:cs typeface="B Nazanin" pitchFamily="2" charset="-78"/>
              </a:rPr>
              <a:t>متن و عكس مورد نظر را اينجا اضافه كنيد</a:t>
            </a:r>
            <a:endParaRPr lang="en-US" sz="2000" b="1" dirty="0">
              <a:cs typeface="B Nazanin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4000" b="1" dirty="0">
              <a:solidFill>
                <a:srgbClr val="4F81BD"/>
              </a:solidFill>
              <a:latin typeface="Times New Roman" panose="02020503050405090304" pitchFamily="18" charset="0"/>
              <a:cs typeface="2  Titr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4000" b="1" dirty="0" smtClean="0">
              <a:solidFill>
                <a:srgbClr val="4F81BD"/>
              </a:solidFill>
              <a:latin typeface="Times New Roman" panose="02020503050405090304" pitchFamily="18" charset="0"/>
              <a:cs typeface="2  Titr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4000" b="1" dirty="0" smtClean="0">
              <a:solidFill>
                <a:srgbClr val="4F81BD"/>
              </a:solidFill>
              <a:latin typeface="Times New Roman" panose="02020503050405090304" pitchFamily="18" charset="0"/>
              <a:cs typeface="2  Titr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4000" b="1" dirty="0" smtClean="0">
              <a:solidFill>
                <a:srgbClr val="4F81BD"/>
              </a:solidFill>
              <a:latin typeface="Times New Roman" panose="02020503050405090304" pitchFamily="18" charset="0"/>
              <a:cs typeface="2  Titr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4000" b="1" dirty="0" smtClean="0">
              <a:solidFill>
                <a:srgbClr val="4F81BD"/>
              </a:solidFill>
              <a:latin typeface="Times New Roman" panose="02020503050405090304" pitchFamily="18" charset="0"/>
              <a:cs typeface="2  Titr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4000" b="1" dirty="0" smtClean="0">
              <a:solidFill>
                <a:srgbClr val="4F81BD"/>
              </a:solidFill>
              <a:latin typeface="Times New Roman" panose="02020503050405090304" pitchFamily="18" charset="0"/>
              <a:cs typeface="2  Titr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GB" sz="4000" b="1" dirty="0" smtClean="0">
              <a:solidFill>
                <a:srgbClr val="A50021"/>
              </a:solidFill>
              <a:latin typeface="Times New Roman" panose="02020503050405090304" pitchFamily="18" charset="0"/>
              <a:cs typeface="2  Titr" pitchFamily="2" charset="-78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714486" y="15933628"/>
            <a:ext cx="7688217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0" algn="just" defTabSz="3496274" rtl="1" eaLnBrk="1" hangingPunct="1">
              <a:defRPr/>
            </a:pPr>
            <a:r>
              <a:rPr lang="fa-IR" sz="2400" dirty="0">
                <a:cs typeface="B Nazanin" pitchFamily="2" charset="-78"/>
              </a:rPr>
              <a:t>متن و عكس مورد نظر را اينجا اضافه كنيد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28" y="367099"/>
            <a:ext cx="2165641" cy="21599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5" y="305702"/>
            <a:ext cx="1981200" cy="2285603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20983575" y="3163441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srgbClr val="0155FF"/>
                </a:solidFill>
                <a:cs typeface="B Titr" panose="00000700000000000000" pitchFamily="2" charset="-78"/>
              </a:rPr>
              <a:t>یازدهمین کنفرانس</a:t>
            </a:r>
          </a:p>
          <a:p>
            <a:pPr algn="ctr" rtl="1"/>
            <a:r>
              <a:rPr lang="fa-IR" sz="3200" dirty="0" smtClean="0">
                <a:solidFill>
                  <a:srgbClr val="0155FF"/>
                </a:solidFill>
                <a:cs typeface="B Titr" panose="00000700000000000000" pitchFamily="2" charset="-78"/>
              </a:rPr>
              <a:t>مهندسی معدن ایران</a:t>
            </a:r>
            <a:endParaRPr lang="en-US" sz="3200" dirty="0">
              <a:solidFill>
                <a:srgbClr val="0155FF"/>
              </a:solidFill>
              <a:cs typeface="B Titr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948" y="2838759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srgbClr val="0155FF"/>
                </a:solidFill>
                <a:cs typeface="B Titr" panose="00000700000000000000" pitchFamily="2" charset="-78"/>
              </a:rPr>
              <a:t>هفتمین</a:t>
            </a:r>
            <a:endParaRPr lang="en-US" sz="3200" dirty="0" smtClean="0">
              <a:solidFill>
                <a:srgbClr val="0155FF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solidFill>
                  <a:srgbClr val="0155FF"/>
                </a:solidFill>
                <a:cs typeface="B Titr" panose="00000700000000000000" pitchFamily="2" charset="-78"/>
              </a:rPr>
              <a:t>کنگره </a:t>
            </a:r>
            <a:r>
              <a:rPr lang="fa-IR" sz="3200" dirty="0">
                <a:solidFill>
                  <a:srgbClr val="0155FF"/>
                </a:solidFill>
                <a:cs typeface="B Titr" panose="00000700000000000000" pitchFamily="2" charset="-78"/>
              </a:rPr>
              <a:t>بین </a:t>
            </a:r>
            <a:r>
              <a:rPr lang="fa-IR" sz="3200" dirty="0" smtClean="0">
                <a:solidFill>
                  <a:srgbClr val="0155FF"/>
                </a:solidFill>
                <a:cs typeface="B Titr" panose="00000700000000000000" pitchFamily="2" charset="-78"/>
              </a:rPr>
              <a:t>المللی</a:t>
            </a:r>
            <a:endParaRPr lang="en-US" sz="3200" dirty="0" smtClean="0">
              <a:solidFill>
                <a:srgbClr val="0155FF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solidFill>
                  <a:srgbClr val="0155FF"/>
                </a:solidFill>
                <a:cs typeface="B Titr" panose="00000700000000000000" pitchFamily="2" charset="-78"/>
              </a:rPr>
              <a:t>معدن </a:t>
            </a:r>
            <a:r>
              <a:rPr lang="fa-IR" sz="3200" dirty="0">
                <a:solidFill>
                  <a:srgbClr val="0155FF"/>
                </a:solidFill>
                <a:cs typeface="B Titr" panose="00000700000000000000" pitchFamily="2" charset="-78"/>
              </a:rPr>
              <a:t>و صنایع معدنی</a:t>
            </a:r>
            <a:endParaRPr lang="en-US" sz="3200" dirty="0">
              <a:solidFill>
                <a:srgbClr val="0155FF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5319</TotalTime>
  <Words>426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2  Titr</vt:lpstr>
      <vt:lpstr>Arial</vt:lpstr>
      <vt:lpstr>B Nazanin</vt:lpstr>
      <vt:lpstr>B Titr</vt:lpstr>
      <vt:lpstr>Calibri</vt:lpstr>
      <vt:lpstr>Times</vt:lpstr>
      <vt:lpstr>Times New Roman</vt:lpstr>
      <vt:lpstr>Blank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 Center</dc:creator>
  <cp:lastModifiedBy>Foad</cp:lastModifiedBy>
  <cp:revision>446</cp:revision>
  <cp:lastPrinted>2018-10-29T06:21:24Z</cp:lastPrinted>
  <dcterms:created xsi:type="dcterms:W3CDTF">2001-07-30T02:35:00Z</dcterms:created>
  <dcterms:modified xsi:type="dcterms:W3CDTF">2023-05-15T06:06:25Z</dcterms:modified>
</cp:coreProperties>
</file>